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768138" y="1114050"/>
            <a:ext cx="7855527" cy="2743055"/>
          </a:xfrm>
        </p:spPr>
        <p:txBody>
          <a:bodyPr>
            <a:normAutofit/>
          </a:bodyPr>
          <a:lstStyle/>
          <a:p>
            <a:pPr algn="just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…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925396" y="6209607"/>
            <a:ext cx="1903615" cy="432261"/>
          </a:xfrm>
        </p:spPr>
        <p:txBody>
          <a:bodyPr>
            <a:normAutofit/>
          </a:bodyPr>
          <a:lstStyle/>
          <a:p>
            <a:r>
              <a:rPr lang="it-IT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Dott. M.s. </a:t>
            </a:r>
            <a:r>
              <a:rPr lang="it-IT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federici</a:t>
            </a:r>
            <a:endParaRPr lang="it-IT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444" y="2132459"/>
            <a:ext cx="3034145" cy="2772049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468" y="2132459"/>
            <a:ext cx="3181005" cy="277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9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37" y="4871256"/>
            <a:ext cx="2094807" cy="179555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803" y="279427"/>
            <a:ext cx="2178559" cy="170731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459" y="279427"/>
            <a:ext cx="2094601" cy="1707314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040" y="2427315"/>
            <a:ext cx="2513097" cy="2003368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944" y="4871256"/>
            <a:ext cx="2056276" cy="1695797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19" y="2119312"/>
            <a:ext cx="2143125" cy="231137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396" y="2119312"/>
            <a:ext cx="1857982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8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72" y="1832953"/>
            <a:ext cx="3571616" cy="323781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306" y="2217418"/>
            <a:ext cx="2819228" cy="246888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152" y="2508883"/>
            <a:ext cx="24193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10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807" y="1866206"/>
            <a:ext cx="3699164" cy="3192087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233" y="2518754"/>
            <a:ext cx="3237981" cy="188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78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79" y="2036617"/>
            <a:ext cx="3391592" cy="317546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393" y="2385751"/>
            <a:ext cx="2951017" cy="24771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432" y="2624222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07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145" y="935909"/>
            <a:ext cx="2895600" cy="174324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18" y="2069869"/>
            <a:ext cx="3423974" cy="280970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745" y="735972"/>
            <a:ext cx="2359256" cy="214312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520" y="4117156"/>
            <a:ext cx="2635481" cy="15430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145" y="3858701"/>
            <a:ext cx="2619375" cy="205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8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2457450"/>
            <a:ext cx="234315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8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552</TotalTime>
  <Words>7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Circuito</vt:lpstr>
      <vt:lpstr>                        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Attivita’ fisica al femminile …</dc:title>
  <dc:creator>Diabetologia2</dc:creator>
  <cp:lastModifiedBy>Diabetologia2</cp:lastModifiedBy>
  <cp:revision>44</cp:revision>
  <dcterms:created xsi:type="dcterms:W3CDTF">2024-09-26T12:59:26Z</dcterms:created>
  <dcterms:modified xsi:type="dcterms:W3CDTF">2024-10-08T10:05:36Z</dcterms:modified>
</cp:coreProperties>
</file>